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Roboto Medium"/>
      <p:regular r:id="rId18"/>
      <p:bold r:id="rId19"/>
      <p:italic r:id="rId20"/>
      <p:boldItalic r:id="rId21"/>
    </p:embeddedFont>
    <p:embeddedFont>
      <p:font typeface="Roboto Ligh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italic.fntdata"/><Relationship Id="rId22" Type="http://schemas.openxmlformats.org/officeDocument/2006/relationships/font" Target="fonts/RobotoLight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RobotoLight-italic.fntdata"/><Relationship Id="rId23" Type="http://schemas.openxmlformats.org/officeDocument/2006/relationships/font" Target="fonts/Roboto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ea87185a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ea87185a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afcd89796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afcd89796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26c709f9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26c709f9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b26c709f9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b26c709f9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b26c709f9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b26c709f9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b26c709f9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b26c709f9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81e3d409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81e3d409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 1">
  <p:cSld name="TITLE_AND_BOD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 1">
  <p:cSld name="TITLE_AND_BOD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b="0" i="0" sz="2800" u="none" cap="none" strike="noStrike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react-native-async-storage.github.io/async-storage/docs/instal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react-native-async-storage.github.io/async-storage/docs/usag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  <p:sp>
        <p:nvSpPr>
          <p:cNvPr id="47" name="Google Shape;47;p10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Ciro Daniel Gurgel de Moura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Vitor Rafael Queiroz Ferreira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</a:t>
            </a:r>
            <a:r>
              <a:rPr lang="pt-BR"/>
              <a:t>rmazenamento de dados de forma local </a:t>
            </a:r>
            <a:endParaRPr b="1"/>
          </a:p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quê guardar dados localmente?</a:t>
            </a:r>
            <a:endParaRPr b="1"/>
          </a:p>
        </p:txBody>
      </p:sp>
      <p:sp>
        <p:nvSpPr>
          <p:cNvPr id="59" name="Google Shape;59;p1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Informações individuais</a:t>
            </a:r>
            <a:endParaRPr/>
          </a:p>
          <a:p>
            <a:pPr indent="-31083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Algumas informações do usuário podem ser cedidas à aplicação apenas localmente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Desempenho</a:t>
            </a:r>
            <a:endParaRPr/>
          </a:p>
          <a:p>
            <a:pPr indent="-31083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Evitando fazer requisições ao servidor, o desempenho da aplicação é melhorado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Funcionamento offline</a:t>
            </a:r>
            <a:endParaRPr/>
          </a:p>
          <a:p>
            <a:pPr indent="-31083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Não haverá necessidade de ter conexão para se comunicar com o servidor</a:t>
            </a:r>
            <a:endParaRPr/>
          </a:p>
          <a:p>
            <a:pPr indent="-334327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Economia </a:t>
            </a:r>
            <a:endParaRPr/>
          </a:p>
          <a:p>
            <a:pPr indent="-310832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pt-BR" sz="1400"/>
              <a:t>Ainda ao evitar fazer requisições, a bateria do dispositivo será economizada, bem como os dados de rede</a:t>
            </a:r>
            <a:endParaRPr/>
          </a:p>
        </p:txBody>
      </p:sp>
      <p:sp>
        <p:nvSpPr>
          <p:cNvPr id="60" name="Google Shape;60;p1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Introdução ao Desenvolvimento para Dispositivos Móveis</a:t>
            </a:r>
            <a:endParaRPr/>
          </a:p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guardar dados?</a:t>
            </a:r>
            <a:endParaRPr b="1"/>
          </a:p>
        </p:txBody>
      </p:sp>
      <p:sp>
        <p:nvSpPr>
          <p:cNvPr id="67" name="Google Shape;67;p1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Forma estática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Ao utilizar </a:t>
            </a:r>
            <a:r>
              <a:rPr i="1" lang="pt-BR"/>
              <a:t>states</a:t>
            </a:r>
            <a:r>
              <a:rPr lang="pt-BR"/>
              <a:t> ou </a:t>
            </a:r>
            <a:r>
              <a:rPr i="1" lang="pt-BR"/>
              <a:t>const</a:t>
            </a:r>
            <a:r>
              <a:rPr lang="pt-BR"/>
              <a:t> para salvar dados, estamos os armazenamento de forma estática e não-persistente.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Forma assíncrona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Quando utilizamos de um armazenamento assíncrono, no desenvolvimento móvel, estamos guardando de forma persistida na memória do dispositivo.</a:t>
            </a:r>
            <a:endParaRPr/>
          </a:p>
        </p:txBody>
      </p:sp>
      <p:sp>
        <p:nvSpPr>
          <p:cNvPr id="68" name="Google Shape;68;p1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Introdução ao Desenvolvimento para Dispositivos Móveis</a:t>
            </a:r>
            <a:endParaRPr/>
          </a:p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Coleção de dados</a:t>
            </a:r>
            <a:endParaRPr b="1"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Forma estática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Ao reiniciar a aplicação os dados serão perdidos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Forma assíncrona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Os dados serão persistidos durante todo o ciclo da aplicação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É válido ressaltar que o armazenamento assíncrono não é uma substituição para o uso de </a:t>
            </a:r>
            <a:r>
              <a:rPr i="1" lang="pt-BR"/>
              <a:t>states</a:t>
            </a:r>
            <a:r>
              <a:rPr lang="pt-BR"/>
              <a:t> e sim um complemento.</a:t>
            </a:r>
            <a:endParaRPr/>
          </a:p>
        </p:txBody>
      </p:sp>
      <p:sp>
        <p:nvSpPr>
          <p:cNvPr id="76" name="Google Shape;76;p1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Introdução ao Desenvolvimento para Dispositivos Móveis</a:t>
            </a:r>
            <a:endParaRPr/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 para armazenamento</a:t>
            </a:r>
            <a:endParaRPr b="1"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Async Storage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Operação assíncrona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Dados persistidos entre sessões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Facilidade de uso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 u="sng">
                <a:solidFill>
                  <a:schemeClr val="hlink"/>
                </a:solidFill>
                <a:hlinkClick r:id="rId3"/>
              </a:rPr>
              <a:t>Installation | Async Storage</a:t>
            </a:r>
            <a:endParaRPr/>
          </a:p>
        </p:txBody>
      </p:sp>
      <p:sp>
        <p:nvSpPr>
          <p:cNvPr id="84" name="Google Shape;84;p1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Introdução ao Desenvolvimento para Dispositivos Móveis</a:t>
            </a:r>
            <a:endParaRPr/>
          </a:p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Hora da prática</a:t>
            </a:r>
            <a:endParaRPr b="1"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Extrair funções para o </a:t>
            </a:r>
            <a:r>
              <a:rPr i="1" lang="pt-BR"/>
              <a:t>Provider</a:t>
            </a:r>
            <a:endParaRPr i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Criar e ler dados com Async Storage</a:t>
            </a:r>
            <a:endParaRPr/>
          </a:p>
        </p:txBody>
      </p:sp>
      <p:sp>
        <p:nvSpPr>
          <p:cNvPr id="92" name="Google Shape;92;p1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Introdução ao Desenvolvimento para Dispositivos Móveis</a:t>
            </a:r>
            <a:endParaRPr/>
          </a:p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Armazenar dados localmente pode poupar recurso do usuário;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A abordagem proposta pelo Async Storage é simples e eficiente;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O Async Storage não substitui os dados estáticos, apenas os complementa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Referências: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SzPts val="1200"/>
              <a:buChar char="➢"/>
            </a:pPr>
            <a:r>
              <a:rPr lang="pt-BR" sz="1200" u="sng">
                <a:solidFill>
                  <a:schemeClr val="hlink"/>
                </a:solidFill>
                <a:hlinkClick r:id="rId3"/>
              </a:rPr>
              <a:t>Usage | Async Storage</a:t>
            </a:r>
            <a:endParaRPr sz="1200"/>
          </a:p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17"/>
          <p:cNvSpPr txBox="1"/>
          <p:nvPr>
            <p:ph idx="4294967295" type="subTitle"/>
          </p:nvPr>
        </p:nvSpPr>
        <p:spPr>
          <a:xfrm>
            <a:off x="69600" y="4771500"/>
            <a:ext cx="50535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